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AF8A9-1704-4F79-7A28-E85E579C242A}" v="113" dt="2019-09-05T16:08:05.908"/>
    <p1510:client id="{50D0FBC0-D5BB-8455-D96F-779AB0C076B3}" v="49" dt="2019-09-18T22:21:30.013"/>
    <p1510:client id="{570AB05D-CBAA-CE2B-3F94-F3C7B57D7A24}" v="76" dt="2019-09-26T03:53:52.470"/>
    <p1510:client id="{A6202245-28EA-9139-5EE7-F3DF98EE3399}" v="62" dt="2019-09-11T22:14:42.843"/>
    <p1510:client id="{ABA383B6-C873-499E-2D9B-1511F67D0FC9}" v="122" dt="2019-09-05T15:09:07.878"/>
    <p1510:client id="{D3BDE986-DB2B-21AB-3ACD-389B3F40A147}" v="6" dt="2019-09-18T22:39:55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CS/RBE 549 </a:t>
            </a:r>
            <a:br>
              <a:rPr lang="en-US">
                <a:ea typeface="+mj-lt"/>
                <a:cs typeface="+mj-lt"/>
              </a:rPr>
            </a:br>
            <a:r>
              <a:rPr lang="en-US">
                <a:cs typeface="Calibri Light"/>
              </a:rPr>
              <a:t>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  <a:cs typeface="Calibri"/>
              </a:rPr>
              <a:t>LECTURE 10 – </a:t>
            </a:r>
            <a:r>
              <a:rPr lang="en-US" sz="4000" dirty="0">
                <a:solidFill>
                  <a:schemeClr val="accent1"/>
                </a:solidFill>
                <a:ea typeface="+mn-lt"/>
                <a:cs typeface="+mn-lt"/>
              </a:rPr>
              <a:t>EDGES AND GAPS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9E2DB9-9518-4444-9B5C-AA99885702A7}"/>
              </a:ext>
            </a:extLst>
          </p:cNvPr>
          <p:cNvCxnSpPr/>
          <p:nvPr/>
        </p:nvCxnSpPr>
        <p:spPr>
          <a:xfrm>
            <a:off x="1330209" y="3555059"/>
            <a:ext cx="9633183" cy="0"/>
          </a:xfrm>
          <a:prstGeom prst="straightConnector1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0D337915-299A-4783-B5E2-DD75A09F5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20" t="25497" r="1316" b="31705"/>
          <a:stretch/>
        </p:blipFill>
        <p:spPr>
          <a:xfrm>
            <a:off x="-689" y="1287728"/>
            <a:ext cx="12188058" cy="41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58A67541-B8B6-4780-90A9-687D6050C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61" t="24390" r="-166" b="30820"/>
          <a:stretch/>
        </p:blipFill>
        <p:spPr>
          <a:xfrm>
            <a:off x="2425" y="1324056"/>
            <a:ext cx="12187014" cy="42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8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4797F5F-2769-4A71-95B9-4CF1C876A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494" r="-166" b="26164"/>
          <a:stretch/>
        </p:blipFill>
        <p:spPr>
          <a:xfrm>
            <a:off x="2424" y="1314411"/>
            <a:ext cx="12187159" cy="422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08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CS/RBE 549  COMPUTER VISION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39</cp:revision>
  <dcterms:created xsi:type="dcterms:W3CDTF">2013-07-15T20:26:40Z</dcterms:created>
  <dcterms:modified xsi:type="dcterms:W3CDTF">2019-09-26T03:54:00Z</dcterms:modified>
</cp:coreProperties>
</file>